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3" r:id="rId7"/>
    <p:sldId id="264" r:id="rId8"/>
    <p:sldId id="265" r:id="rId9"/>
    <p:sldId id="266" r:id="rId10"/>
    <p:sldId id="267" r:id="rId11"/>
    <p:sldId id="268" r:id="rId12"/>
    <p:sldId id="269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15239-151B-4035-A955-BC502A38A3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A7BEA4-EEB3-4179-AD0E-AEB8396996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CDF0A0-0A17-40A3-8E1B-7EB75D902A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90492-922C-49DF-94B5-52CDF3EE06E7}" type="datetimeFigureOut">
              <a:rPr lang="en-US" smtClean="0"/>
              <a:t>28-Jun-21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C47EF7-6508-43C8-AD6B-1D9120E59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FE4808-DEBE-4E24-84B7-9F704AFD9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9037D-4283-43FE-AFA3-72449FBEB5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66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DB7479-C77F-4035-8A26-DB9315CBA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13A1C2-F591-4E3C-B5A6-5985D51E0E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0CF33B-D0BA-4BE5-840B-F1931E0FA8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90492-922C-49DF-94B5-52CDF3EE06E7}" type="datetimeFigureOut">
              <a:rPr lang="en-US" smtClean="0"/>
              <a:t>28-Jun-21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366117-2076-47D6-9713-46F62766E9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C044-E622-4024-997E-78C92F685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9037D-4283-43FE-AFA3-72449FBEB5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8533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6616BA2-A93F-4F7F-A658-88C5943F433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166520-7AD1-426F-AE10-84B51381FA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76EEAE-8436-44B3-8962-5DEDB109FB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90492-922C-49DF-94B5-52CDF3EE06E7}" type="datetimeFigureOut">
              <a:rPr lang="en-US" smtClean="0"/>
              <a:t>28-Jun-21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A61A59-8215-41D9-B09C-5BBDFD35C2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C57B43-06FF-401A-8C97-D286E86C17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9037D-4283-43FE-AFA3-72449FBEB5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2010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87984-3BA3-4C45-BAF8-58A68DB36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4FBB4C-177B-401B-9517-03245F4053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50E33C-E2E0-4FB3-84BF-4EDDE31715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90492-922C-49DF-94B5-52CDF3EE06E7}" type="datetimeFigureOut">
              <a:rPr lang="en-US" smtClean="0"/>
              <a:t>28-Jun-21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97BE54-C5D1-49E9-A534-49A1D88538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0E5B6D-42FF-48E3-9411-0FC15ED4A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9037D-4283-43FE-AFA3-72449FBEB5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3701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757AB8-CA4B-4DA9-89CB-D982945796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CAB963-296C-45FE-808E-C314797D55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702FF3-30E2-4B14-86DF-B8997F9E05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90492-922C-49DF-94B5-52CDF3EE06E7}" type="datetimeFigureOut">
              <a:rPr lang="en-US" smtClean="0"/>
              <a:t>28-Jun-21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502F8A-29A5-4781-A6AA-E96A2F634A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AE7C79-DC3A-4171-8229-8B4A20BCB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9037D-4283-43FE-AFA3-72449FBEB5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9052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25168-EDA8-420F-846E-33CC3F390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C4F342-6885-4E3A-86B9-F2518368D28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2F94A4-482B-46F9-B4FB-886DE72A9C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3D218B-20DA-49A5-AD90-4453E21462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90492-922C-49DF-94B5-52CDF3EE06E7}" type="datetimeFigureOut">
              <a:rPr lang="en-US" smtClean="0"/>
              <a:t>28-Jun-21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AACC68-F54F-485A-9B71-C36CB6DD91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DB69A5-E747-4FE2-90F0-D45FF900D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9037D-4283-43FE-AFA3-72449FBEB5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683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2DCD2-8AB4-4DF9-AA73-D80683A68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970EEC-4AEB-44DC-AE31-9BFE9C9307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1FEE86-8D35-4ED1-90D0-794BE6BC6F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6FCF8CA-B9F1-4118-ACD7-16890625AEE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650F3F-64DD-4400-AC23-F3CC56B9CCA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0AB397-5293-4F98-B400-3CBB0A8B1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90492-922C-49DF-94B5-52CDF3EE06E7}" type="datetimeFigureOut">
              <a:rPr lang="en-US" smtClean="0"/>
              <a:t>28-Jun-21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94D54DE-8398-447D-8CBE-797408F7B6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EE64BD2-BC90-4DED-8B58-30B666C02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9037D-4283-43FE-AFA3-72449FBEB5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8659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38CD9-95AB-496E-A39D-C8F6C93BD5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0C2C40A-2976-49F0-882E-E326A385E4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90492-922C-49DF-94B5-52CDF3EE06E7}" type="datetimeFigureOut">
              <a:rPr lang="en-US" smtClean="0"/>
              <a:t>28-Jun-21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364438-D107-4478-ADF1-CA72F4445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8D200D-1554-4C30-ACE4-A145C5B471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9037D-4283-43FE-AFA3-72449FBEB5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6943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4CEEEC5-566F-423B-B88F-C0FFD706D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90492-922C-49DF-94B5-52CDF3EE06E7}" type="datetimeFigureOut">
              <a:rPr lang="en-US" smtClean="0"/>
              <a:t>28-Jun-21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1BD745F-E446-432C-A6D8-3EF5143C90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7F30FC-F3AD-4652-904D-281C1AC6A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9037D-4283-43FE-AFA3-72449FBEB5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8587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5D52FF-1F89-43FF-9A30-C1ACE3C1F5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5EDCA0-95BA-4F4D-B081-6310C3B621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9A796C-6D05-4082-BA3E-FC7984D9D6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944B44-F433-4232-82DB-B8791D97B3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90492-922C-49DF-94B5-52CDF3EE06E7}" type="datetimeFigureOut">
              <a:rPr lang="en-US" smtClean="0"/>
              <a:t>28-Jun-21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996B52-E605-4DE7-9311-B7F96878D2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9FA0E6-381C-4612-A7DA-3A8AB5674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9037D-4283-43FE-AFA3-72449FBEB5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93337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DE5AEE-C68F-4016-B262-A4A92498EB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7B45125-7AD2-4215-98EA-F63D321BFE2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16F155-28DC-47D5-9F47-0E86DE939F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29C462-40EB-4799-91D9-218CCEF399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90492-922C-49DF-94B5-52CDF3EE06E7}" type="datetimeFigureOut">
              <a:rPr lang="en-US" smtClean="0"/>
              <a:t>28-Jun-21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A33652-09C7-4123-A038-5ED55BFB52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80F863-0A26-4B35-9B32-46891187BA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9037D-4283-43FE-AFA3-72449FBEB5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6383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219B702-41F0-4EC5-99EA-E0117AC55D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1D30F9-8BFE-41AE-BADF-6ACA7F3D2C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C389CE-1D5D-439C-B483-ABE537768FC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890492-922C-49DF-94B5-52CDF3EE06E7}" type="datetimeFigureOut">
              <a:rPr lang="en-US" smtClean="0"/>
              <a:t>28-Jun-21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280FF4-9DB6-454C-91DE-B538DE6C0A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1A09F9-29A9-4F58-A316-CD67CE7AC3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D9037D-4283-43FE-AFA3-72449FBEB5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4748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A7CF84B0-48D6-4D2D-9975-D8FD9FFEC5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1628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77380A79-78CA-4CA0-A85E-E2F642B058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EAAF9EB-7111-4FE1-8C5E-75AB1B7A3428}"/>
              </a:ext>
            </a:extLst>
          </p:cNvPr>
          <p:cNvSpPr/>
          <p:nvPr/>
        </p:nvSpPr>
        <p:spPr>
          <a:xfrm>
            <a:off x="536895" y="2046914"/>
            <a:ext cx="11140580" cy="24625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shoji, building&#10;&#10;Description automatically generated">
            <a:extLst>
              <a:ext uri="{FF2B5EF4-FFF2-40B4-BE49-F238E27FC236}">
                <a16:creationId xmlns:a16="http://schemas.microsoft.com/office/drawing/2014/main" id="{30E3DE5F-16AE-4FD4-915F-BFF1A26BB5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336" y="1989891"/>
            <a:ext cx="11457327" cy="2462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2710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 with medium confidence">
            <a:extLst>
              <a:ext uri="{FF2B5EF4-FFF2-40B4-BE49-F238E27FC236}">
                <a16:creationId xmlns:a16="http://schemas.microsoft.com/office/drawing/2014/main" id="{F0D61CFC-76A9-40A6-BE26-8CCAF3B2B0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4425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 with medium confidence">
            <a:extLst>
              <a:ext uri="{FF2B5EF4-FFF2-40B4-BE49-F238E27FC236}">
                <a16:creationId xmlns:a16="http://schemas.microsoft.com/office/drawing/2014/main" id="{6B64A01E-BA4A-4870-A17C-86964BEF56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733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able&#10;&#10;Description automatically generated">
            <a:extLst>
              <a:ext uri="{FF2B5EF4-FFF2-40B4-BE49-F238E27FC236}">
                <a16:creationId xmlns:a16="http://schemas.microsoft.com/office/drawing/2014/main" id="{2FECBA2F-DE62-4B7C-AB42-6DD21CF107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1164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3A80EDC9-9BEA-43C8-93D6-9B8BE69D66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8711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id="{B5C8E2BE-DD1B-41A0-B2AF-0D16141DEC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2544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B973F6F8-8BF1-4D23-ABD6-80DB908321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C196B98-25E5-4602-A57A-313A04D29E40}"/>
              </a:ext>
            </a:extLst>
          </p:cNvPr>
          <p:cNvSpPr/>
          <p:nvPr/>
        </p:nvSpPr>
        <p:spPr>
          <a:xfrm>
            <a:off x="-1" y="2206305"/>
            <a:ext cx="9102055" cy="41525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picture containing map&#10;&#10;Description automatically generated">
            <a:extLst>
              <a:ext uri="{FF2B5EF4-FFF2-40B4-BE49-F238E27FC236}">
                <a16:creationId xmlns:a16="http://schemas.microsoft.com/office/drawing/2014/main" id="{83308906-E013-4CDB-BB1D-651DFAF3DA0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31" r="10413"/>
          <a:stretch/>
        </p:blipFill>
        <p:spPr>
          <a:xfrm>
            <a:off x="-253239" y="2206305"/>
            <a:ext cx="9187513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0694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1FB25ECB-34F3-4E52-8C12-7A318E8EFC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8509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imeline&#10;&#10;Description automatically generated">
            <a:extLst>
              <a:ext uri="{FF2B5EF4-FFF2-40B4-BE49-F238E27FC236}">
                <a16:creationId xmlns:a16="http://schemas.microsoft.com/office/drawing/2014/main" id="{706D9F7A-F0B1-4559-90C8-AA60EAE179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652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B40DC38B-C2D7-4A04-9155-74FB3E7551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5412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A2B1F066-BF8A-4BF3-A4E5-725B6E44E6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3239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0</Words>
  <Application>Microsoft Office PowerPoint</Application>
  <PresentationFormat>Widescreen</PresentationFormat>
  <Paragraphs>0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user</cp:lastModifiedBy>
  <cp:revision>3</cp:revision>
  <dcterms:created xsi:type="dcterms:W3CDTF">2021-06-28T16:37:50Z</dcterms:created>
  <dcterms:modified xsi:type="dcterms:W3CDTF">2021-06-28T16:48:10Z</dcterms:modified>
</cp:coreProperties>
</file>